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74" r:id="rId3"/>
    <p:sldId id="260" r:id="rId4"/>
    <p:sldId id="263" r:id="rId5"/>
    <p:sldId id="265" r:id="rId6"/>
    <p:sldId id="273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6217-4A2C-4029-9E4C-46ED6B4B0391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2B3A-724E-47E5-8989-1A1EBA7F8B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6217-4A2C-4029-9E4C-46ED6B4B0391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2B3A-724E-47E5-8989-1A1EBA7F8B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6217-4A2C-4029-9E4C-46ED6B4B0391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2B3A-724E-47E5-8989-1A1EBA7F8B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6217-4A2C-4029-9E4C-46ED6B4B0391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2B3A-724E-47E5-8989-1A1EBA7F8B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6217-4A2C-4029-9E4C-46ED6B4B0391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2B3A-724E-47E5-8989-1A1EBA7F8B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6217-4A2C-4029-9E4C-46ED6B4B0391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2B3A-724E-47E5-8989-1A1EBA7F8B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6217-4A2C-4029-9E4C-46ED6B4B0391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2B3A-724E-47E5-8989-1A1EBA7F8B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6217-4A2C-4029-9E4C-46ED6B4B0391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2B3A-724E-47E5-8989-1A1EBA7F8B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6217-4A2C-4029-9E4C-46ED6B4B0391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2B3A-724E-47E5-8989-1A1EBA7F8B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6217-4A2C-4029-9E4C-46ED6B4B0391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2B3A-724E-47E5-8989-1A1EBA7F8B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6217-4A2C-4029-9E4C-46ED6B4B0391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22B3A-724E-47E5-8989-1A1EBA7F8BB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06217-4A2C-4029-9E4C-46ED6B4B0391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22B3A-724E-47E5-8989-1A1EBA7F8BB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1071546"/>
            <a:ext cx="6400800" cy="4567254"/>
          </a:xfrm>
        </p:spPr>
        <p:txBody>
          <a:bodyPr>
            <a:normAutofit/>
          </a:bodyPr>
          <a:lstStyle/>
          <a:p>
            <a:endParaRPr lang="ar-SA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916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مستطيل 1"/>
          <p:cNvSpPr/>
          <p:nvPr/>
        </p:nvSpPr>
        <p:spPr>
          <a:xfrm>
            <a:off x="0" y="191683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4000" dirty="0"/>
              <a:t>قسم هندسة العمارة</a:t>
            </a:r>
            <a:br>
              <a:rPr lang="ar-SA" sz="4000" dirty="0"/>
            </a:br>
            <a:r>
              <a:rPr lang="ar-SA" sz="4000" dirty="0"/>
              <a:t>المرحلة الاولى</a:t>
            </a:r>
            <a:br>
              <a:rPr lang="ar-SA" sz="4000" dirty="0"/>
            </a:br>
            <a:r>
              <a:rPr lang="ar-SA" sz="4000" dirty="0"/>
              <a:t>مادة حقوق الانسان والديمقراطية</a:t>
            </a:r>
            <a:br>
              <a:rPr lang="ar-SA" sz="4000" dirty="0"/>
            </a:br>
            <a:r>
              <a:rPr lang="ar-SA" sz="4000"/>
              <a:t>المحاضرة </a:t>
            </a:r>
            <a:r>
              <a:rPr lang="ar-SA" sz="4000" smtClean="0"/>
              <a:t>الرابعة </a:t>
            </a:r>
            <a:r>
              <a:rPr lang="ar-SA" sz="4000" dirty="0"/>
              <a:t>: </a:t>
            </a:r>
            <a:r>
              <a:rPr lang="ar-SA" sz="4000" dirty="0" smtClean="0"/>
              <a:t>الدساتير </a:t>
            </a:r>
            <a:r>
              <a:rPr lang="ar-SA" sz="4000" smtClean="0"/>
              <a:t>والاعلانات في حقوق </a:t>
            </a:r>
            <a:r>
              <a:rPr lang="ar-SA" sz="4000" dirty="0" smtClean="0"/>
              <a:t>الانسان</a:t>
            </a:r>
            <a:r>
              <a:rPr lang="ar-SA" sz="4000" dirty="0"/>
              <a:t/>
            </a:r>
            <a:br>
              <a:rPr lang="ar-SA" sz="4000" dirty="0"/>
            </a:br>
            <a:r>
              <a:rPr lang="ar-SA" sz="4000" dirty="0"/>
              <a:t>أ. م. زينب فالح مهدي</a:t>
            </a:r>
            <a:br>
              <a:rPr lang="ar-SA" sz="4000" dirty="0"/>
            </a:br>
            <a:r>
              <a:rPr lang="ar-SA" sz="4000" dirty="0"/>
              <a:t/>
            </a:r>
            <a:br>
              <a:rPr lang="ar-SA" sz="4000" dirty="0"/>
            </a:b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1071546"/>
            <a:ext cx="6400800" cy="4567254"/>
          </a:xfrm>
        </p:spPr>
        <p:txBody>
          <a:bodyPr>
            <a:normAutofit lnSpcReduction="10000"/>
          </a:bodyPr>
          <a:lstStyle/>
          <a:p>
            <a:r>
              <a:rPr lang="ar-SA" dirty="0" smtClean="0">
                <a:solidFill>
                  <a:schemeClr val="tx1"/>
                </a:solidFill>
              </a:rPr>
              <a:t>السلام عليكم ورحمة الله وبركاته</a:t>
            </a:r>
          </a:p>
          <a:p>
            <a:pPr algn="justLow"/>
            <a:r>
              <a:rPr lang="ar-SA" dirty="0" smtClean="0">
                <a:solidFill>
                  <a:schemeClr val="tx1"/>
                </a:solidFill>
              </a:rPr>
              <a:t>سأتابع محاضراتي وذلك من خلال تلخيص ما ما تم رفعه </a:t>
            </a:r>
            <a:r>
              <a:rPr lang="ar-SA" smtClean="0">
                <a:solidFill>
                  <a:schemeClr val="tx1"/>
                </a:solidFill>
              </a:rPr>
              <a:t>من مادة </a:t>
            </a:r>
            <a:r>
              <a:rPr lang="ar-SA" dirty="0" smtClean="0">
                <a:solidFill>
                  <a:schemeClr val="tx1"/>
                </a:solidFill>
              </a:rPr>
              <a:t>وبنفس الطريقة وهي إدراج السؤال وتأشير الإجابة في الملزمة ورفعها على شكل صورة .</a:t>
            </a:r>
          </a:p>
          <a:p>
            <a:pPr algn="justLow"/>
            <a:r>
              <a:rPr lang="ar-SA" dirty="0" smtClean="0">
                <a:solidFill>
                  <a:schemeClr val="tx1"/>
                </a:solidFill>
              </a:rPr>
              <a:t>   وسيكون السؤال الأول هو عدد الدساتير والإعلانات الفرنسية التي تلت إعلان الحقوق لسنة 1789؟</a:t>
            </a:r>
          </a:p>
          <a:p>
            <a:pPr algn="justLow"/>
            <a:r>
              <a:rPr lang="ar-SA" dirty="0" smtClean="0">
                <a:solidFill>
                  <a:schemeClr val="tx1"/>
                </a:solidFill>
              </a:rPr>
              <a:t>الصور التالية ستوضح الإجابة في الملزمة .</a:t>
            </a:r>
            <a:endParaRPr lang="ar-S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4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algn="justLow"/>
            <a:r>
              <a:rPr lang="ar-SA" sz="4000" dirty="0" smtClean="0"/>
              <a:t>السؤال الثاني هو عدد 10 مواد من دستور جمهورية العراق لعام 2005 ؟</a:t>
            </a:r>
          </a:p>
          <a:p>
            <a:pPr algn="justLow"/>
            <a:r>
              <a:rPr lang="ar-SA" sz="4000" dirty="0" smtClean="0"/>
              <a:t>وستكون الإجابة في صفحة 65 و66 كما موضح في الصورة التالية </a:t>
            </a: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algn="justLow"/>
            <a:r>
              <a:rPr lang="ar-SA" sz="4000" dirty="0" smtClean="0"/>
              <a:t>ص72هناك سؤال وهو عرف الدستور ؟</a:t>
            </a:r>
          </a:p>
          <a:p>
            <a:pPr algn="justLow"/>
            <a:r>
              <a:rPr lang="ar-SA" sz="4000" dirty="0" smtClean="0"/>
              <a:t>والجواب هو :- لغويا الأساس أو التكوين وهو مجموعة قواعد تبين مصدر السلطة .......إلى في صلب الوثيقة الدستورية .</a:t>
            </a:r>
          </a:p>
          <a:p>
            <a:pPr algn="justLow"/>
            <a:r>
              <a:rPr lang="ar-SA" sz="4000" dirty="0" smtClean="0"/>
              <a:t>ص75 عرف مبدأ سيادة القانون ؟</a:t>
            </a: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000" dirty="0" smtClean="0"/>
              <a:t>ص77 عرف مبدأ الفصل بين السلطات ؟</a:t>
            </a:r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/>
            <a:r>
              <a:rPr lang="ar-SA" sz="4000" dirty="0" smtClean="0"/>
              <a:t>إلى هنا تنتهي محاضرة هذا اليوم وانتظر الأسئلة عن الأشياء التي لم تفهموها .  </a:t>
            </a:r>
          </a:p>
          <a:p>
            <a:pPr algn="justLow"/>
            <a:endParaRPr lang="ar-SA" sz="4000" dirty="0" smtClean="0"/>
          </a:p>
          <a:p>
            <a:pPr algn="ctr"/>
            <a:r>
              <a:rPr lang="ar-SA" sz="4000" dirty="0" smtClean="0"/>
              <a:t>دمتم بحفظ الله ورعايته</a:t>
            </a:r>
          </a:p>
          <a:p>
            <a:endParaRPr lang="ar-SA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138</Words>
  <Application>Microsoft Office PowerPoint</Application>
  <PresentationFormat>عرض على الشاشة (3:4)‏</PresentationFormat>
  <Paragraphs>14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hamdalla</dc:creator>
  <cp:lastModifiedBy>Maher</cp:lastModifiedBy>
  <cp:revision>4</cp:revision>
  <dcterms:created xsi:type="dcterms:W3CDTF">2020-03-13T21:16:51Z</dcterms:created>
  <dcterms:modified xsi:type="dcterms:W3CDTF">2022-10-15T04:05:22Z</dcterms:modified>
</cp:coreProperties>
</file>